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0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9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1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8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2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4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6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9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7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B616-43DD-45A1-8FB7-3F1CD917CFB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3FAD7-E1F3-495F-81BA-1139FF47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1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gmoondig.com/Stories/BMDStoriesBtS.html" TargetMode="External"/><Relationship Id="rId2" Type="http://schemas.openxmlformats.org/officeDocument/2006/relationships/hyperlink" Target="mailto:TomRiley@bigmoondig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6975"/>
            <a:ext cx="9144000" cy="2762988"/>
          </a:xfrm>
        </p:spPr>
        <p:txBody>
          <a:bodyPr>
            <a:noAutofit/>
          </a:bodyPr>
          <a:lstStyle/>
          <a:p>
            <a:r>
              <a:rPr lang="en-US" b="1" i="1" dirty="0" smtClean="0"/>
              <a:t>Born to Storms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 Story of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Our Climate Crisis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95622"/>
            <a:ext cx="9144000" cy="14621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Tom Riley</a:t>
            </a: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TomRiley@bigmoondig.com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65" y="543464"/>
            <a:ext cx="3932237" cy="1259456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Born to Storms</a:t>
            </a:r>
            <a:br>
              <a:rPr lang="en-US" sz="4800" b="1" dirty="0" smtClean="0"/>
            </a:br>
            <a:r>
              <a:rPr lang="en-US" sz="4800" b="1" dirty="0" smtClean="0"/>
              <a:t>Project: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79298"/>
            <a:ext cx="5445102" cy="328969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Tom Riley, Baltimore, 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Novel for Young People</a:t>
            </a:r>
            <a:endParaRPr lang="en-US" sz="3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About Our Climate Crisis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404" y="987425"/>
            <a:ext cx="3261767" cy="4873625"/>
          </a:xfrm>
        </p:spPr>
      </p:pic>
    </p:spTree>
    <p:extLst>
      <p:ext uri="{BB962C8B-B14F-4D97-AF65-F5344CB8AC3E}">
        <p14:creationId xmlns:p14="http://schemas.microsoft.com/office/powerpoint/2010/main" val="152116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Let the AI Speak</a:t>
            </a:r>
            <a:br>
              <a:rPr lang="en-US" sz="4400" b="1" dirty="0" smtClean="0"/>
            </a:br>
            <a:endParaRPr lang="en-US" sz="4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725" y="674338"/>
            <a:ext cx="4253587" cy="594587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200404" cy="38115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Speaker:  JanetA, an AI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(Run Video)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Contact: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Tom Riley</a:t>
            </a:r>
          </a:p>
          <a:p>
            <a:pPr marL="457200" lvl="1" indent="0">
              <a:buNone/>
            </a:pPr>
            <a:r>
              <a:rPr lang="en-US" sz="3200" dirty="0" smtClean="0">
                <a:hlinkClick r:id="rId2"/>
              </a:rPr>
              <a:t>TomRiley@bigmoondig.com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Project Web Site:</a:t>
            </a:r>
          </a:p>
          <a:p>
            <a:pPr indent="0">
              <a:buNone/>
            </a:pPr>
            <a:r>
              <a:rPr lang="en-US" sz="3200" u="sng" dirty="0">
                <a:solidFill>
                  <a:srgbClr val="0563C1"/>
                </a:solidFill>
                <a:cs typeface="Calibri" panose="020F0502020204030204" pitchFamily="34" charset="0"/>
                <a:hlinkClick r:id="rId3"/>
              </a:rPr>
              <a:t>https://bigmoondig.com/Stories/BMDStoriesBtS.html</a:t>
            </a:r>
            <a:endParaRPr lang="en-US" sz="3200" dirty="0"/>
          </a:p>
          <a:p>
            <a:pPr marL="457200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33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Born to Storms A Story of Our Climate Crisis</vt:lpstr>
      <vt:lpstr>Born to Storms Project:</vt:lpstr>
      <vt:lpstr>Let the AI Speak </vt:lpstr>
      <vt:lpstr>Contact: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And Our Climate Crisis</dc:title>
  <dc:creator>John Riley</dc:creator>
  <cp:lastModifiedBy>John Riley</cp:lastModifiedBy>
  <cp:revision>9</cp:revision>
  <dcterms:created xsi:type="dcterms:W3CDTF">2020-08-21T14:41:33Z</dcterms:created>
  <dcterms:modified xsi:type="dcterms:W3CDTF">2020-09-06T13:16:47Z</dcterms:modified>
</cp:coreProperties>
</file>